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7"/>
  </p:notesMasterIdLst>
  <p:handoutMasterIdLst>
    <p:handoutMasterId r:id="rId18"/>
  </p:handoutMasterIdLst>
  <p:sldIdLst>
    <p:sldId id="451" r:id="rId5"/>
    <p:sldId id="571" r:id="rId6"/>
    <p:sldId id="538" r:id="rId7"/>
    <p:sldId id="562" r:id="rId8"/>
    <p:sldId id="573" r:id="rId9"/>
    <p:sldId id="574" r:id="rId10"/>
    <p:sldId id="431" r:id="rId11"/>
    <p:sldId id="575" r:id="rId12"/>
    <p:sldId id="576" r:id="rId13"/>
    <p:sldId id="508" r:id="rId14"/>
    <p:sldId id="553"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71"/>
            <p14:sldId id="538"/>
            <p14:sldId id="562"/>
            <p14:sldId id="573"/>
            <p14:sldId id="574"/>
            <p14:sldId id="431"/>
            <p14:sldId id="575"/>
            <p14:sldId id="576"/>
            <p14:sldId id="508"/>
            <p14:sldId id="553"/>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2" d="100"/>
          <a:sy n="72" d="100"/>
        </p:scale>
        <p:origin x="564"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96895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171824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13434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1371600" y="3276600"/>
            <a:ext cx="3505200" cy="2743200"/>
          </a:xfrm>
          <a:noFill/>
          <a:ln>
            <a:noFill/>
          </a:ln>
        </p:spPr>
        <p:style>
          <a:lnRef idx="2">
            <a:schemeClr val="accent2"/>
          </a:lnRef>
          <a:fillRef idx="1">
            <a:schemeClr val="lt1"/>
          </a:fillRef>
          <a:effectRef idx="0">
            <a:schemeClr val="accent2"/>
          </a:effectRef>
          <a:fontRef idx="minor">
            <a:schemeClr val="dk1"/>
          </a:fontRef>
        </p:style>
        <p:txBody>
          <a:bodyPr/>
          <a:lstStyle/>
          <a:p>
            <a:pPr lvl="0"/>
            <a:r>
              <a:rPr lang="en-US" sz="2800" b="1" dirty="0" smtClean="0"/>
              <a:t/>
            </a:r>
            <a:br>
              <a:rPr lang="en-US" sz="2800" b="1" dirty="0" smtClean="0"/>
            </a:br>
            <a:r>
              <a:rPr lang="en-US" sz="2800" b="1" dirty="0"/>
              <a:t/>
            </a:r>
            <a:br>
              <a:rPr lang="en-US" sz="2800" b="1" dirty="0"/>
            </a:br>
            <a:r>
              <a:rPr lang="en-US" sz="2800" b="1" dirty="0" err="1" smtClean="0"/>
              <a:t>Sandhya.R</a:t>
            </a:r>
            <a:r>
              <a:rPr lang="en-US" sz="2800" b="1" dirty="0" smtClean="0"/>
              <a:t/>
            </a:r>
            <a:br>
              <a:rPr lang="en-US" sz="2800" b="1" dirty="0" smtClean="0"/>
            </a:br>
            <a:r>
              <a:rPr lang="en-US" sz="2800" dirty="0">
                <a:latin typeface="Comic Sans MS" panose="030F0702030302020204" pitchFamily="66" charset="0"/>
              </a:rPr>
              <a:t>Training Room 4</a:t>
            </a:r>
            <a:br>
              <a:rPr lang="en-US" sz="2800" dirty="0">
                <a:latin typeface="Comic Sans MS" panose="030F0702030302020204" pitchFamily="66" charset="0"/>
              </a:rPr>
            </a:br>
            <a:r>
              <a:rPr lang="en-US" sz="2800" dirty="0">
                <a:latin typeface="Comic Sans MS" panose="030F0702030302020204" pitchFamily="66" charset="0"/>
              </a:rPr>
              <a:t>	</a:t>
            </a:r>
            <a:r>
              <a:rPr lang="en-US" sz="2800" dirty="0" err="1">
                <a:latin typeface="Comic Sans MS" panose="030F0702030302020204" pitchFamily="66" charset="0"/>
              </a:rPr>
              <a:t>Capgemini</a:t>
            </a:r>
            <a:r>
              <a:rPr lang="en-US" sz="2800" dirty="0">
                <a:latin typeface="Comic Sans MS" panose="030F0702030302020204" pitchFamily="66" charset="0"/>
              </a:rPr>
              <a:t> MIPL</a:t>
            </a:r>
            <a:br>
              <a:rPr lang="en-US" sz="2800" dirty="0">
                <a:latin typeface="Comic Sans MS" panose="030F0702030302020204" pitchFamily="66" charset="0"/>
              </a:rPr>
            </a:br>
            <a:r>
              <a:rPr lang="en-US" sz="2800" dirty="0">
                <a:latin typeface="Comic Sans MS" panose="030F0702030302020204" pitchFamily="66" charset="0"/>
              </a:rPr>
              <a:t>	Chennai</a:t>
            </a:r>
            <a:br>
              <a:rPr lang="en-US" sz="2800" dirty="0">
                <a:latin typeface="Comic Sans MS" panose="030F0702030302020204" pitchFamily="66" charset="0"/>
              </a:rPr>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endParaRPr lang="en-US" sz="20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a:t>01</a:t>
            </a:r>
            <a:endParaRPr lang="pt-PT" dirty="0"/>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p:txBody>
          <a:bodyPr/>
          <a:lstStyle/>
          <a:p>
            <a:r>
              <a:rPr lang="pt-PT"/>
              <a:t>02</a:t>
            </a:r>
            <a:endParaRPr lang="pt-PT" dirty="0"/>
          </a:p>
        </p:txBody>
      </p:sp>
      <p:sp>
        <p:nvSpPr>
          <p:cNvPr id="40" name="Text Placeholder 39">
            <a:extLst>
              <a:ext uri="{FF2B5EF4-FFF2-40B4-BE49-F238E27FC236}">
                <a16:creationId xmlns="" xmlns:a16="http://schemas.microsoft.com/office/drawing/2014/main" id="{22A9A6D1-FE4E-4431-8770-86D7EE5AA040}"/>
              </a:ext>
            </a:extLst>
          </p:cNvPr>
          <p:cNvSpPr>
            <a:spLocks noGrp="1"/>
          </p:cNvSpPr>
          <p:nvPr>
            <p:ph type="body" sz="quarter" idx="37"/>
          </p:nvPr>
        </p:nvSpPr>
        <p:spPr/>
        <p:txBody>
          <a:bodyPr/>
          <a:lstStyle/>
          <a:p>
            <a:r>
              <a:rPr lang="pt-PT"/>
              <a:t>03</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p:txBody>
          <a:bodyPr/>
          <a:lstStyle/>
          <a:p>
            <a:r>
              <a:rPr lang="pt-PT" dirty="0" smtClean="0"/>
              <a:t>Customer</a:t>
            </a:r>
            <a:endParaRPr lang="pt-PT"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p:txBody>
          <a:bodyPr/>
          <a:lstStyle/>
          <a:p>
            <a:r>
              <a:rPr lang="pt-PT" dirty="0" smtClean="0"/>
              <a:t>For Password Encryption, Change Password, Forgot Password</a:t>
            </a:r>
          </a:p>
          <a:p>
            <a:pPr lvl="1"/>
            <a:r>
              <a:rPr lang="en-US" dirty="0" smtClean="0"/>
              <a:t>Password</a:t>
            </a:r>
          </a:p>
          <a:p>
            <a:pPr lvl="1"/>
            <a:r>
              <a:rPr lang="en-US" dirty="0" smtClean="0"/>
              <a:t>Email</a:t>
            </a:r>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p:txBody>
          <a:bodyPr/>
          <a:lstStyle/>
          <a:p>
            <a:r>
              <a:rPr lang="en-US" dirty="0" smtClean="0"/>
              <a:t>Merchant</a:t>
            </a:r>
            <a:endParaRPr lang="pt-PT"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p:txBody>
          <a:bodyPr/>
          <a:lstStyle/>
          <a:p>
            <a:r>
              <a:rPr lang="pt-PT" dirty="0" smtClean="0"/>
              <a:t>For Validation of Merchants</a:t>
            </a:r>
          </a:p>
          <a:p>
            <a:pPr lvl="1"/>
            <a:r>
              <a:rPr lang="en-US" dirty="0" smtClean="0"/>
              <a:t>Name</a:t>
            </a:r>
            <a:endParaRPr lang="en-US" dirty="0"/>
          </a:p>
          <a:p>
            <a:pPr lvl="1"/>
            <a:r>
              <a:rPr lang="en-US" dirty="0" smtClean="0"/>
              <a:t>Phone Number                         </a:t>
            </a:r>
          </a:p>
          <a:p>
            <a:pPr lvl="1"/>
            <a:r>
              <a:rPr lang="en-US" dirty="0" smtClean="0"/>
              <a:t>Address</a:t>
            </a:r>
            <a:endParaRPr lang="pt-PT" dirty="0"/>
          </a:p>
        </p:txBody>
      </p:sp>
      <p:sp>
        <p:nvSpPr>
          <p:cNvPr id="36" name="Text Placeholder 35">
            <a:extLst>
              <a:ext uri="{FF2B5EF4-FFF2-40B4-BE49-F238E27FC236}">
                <a16:creationId xmlns="" xmlns:a16="http://schemas.microsoft.com/office/drawing/2014/main" id="{42042FD0-11D6-4128-B6DE-FC37FAA6972B}"/>
              </a:ext>
            </a:extLst>
          </p:cNvPr>
          <p:cNvSpPr>
            <a:spLocks noGrp="1"/>
          </p:cNvSpPr>
          <p:nvPr>
            <p:ph type="body" sz="quarter" idx="41"/>
          </p:nvPr>
        </p:nvSpPr>
        <p:spPr/>
        <p:txBody>
          <a:bodyPr/>
          <a:lstStyle/>
          <a:p>
            <a:r>
              <a:rPr lang="en-US" dirty="0" smtClean="0"/>
              <a:t>Email</a:t>
            </a:r>
            <a:endParaRPr lang="pt-PT" dirty="0"/>
          </a:p>
        </p:txBody>
      </p:sp>
      <p:sp>
        <p:nvSpPr>
          <p:cNvPr id="37" name="Text Placeholder 36">
            <a:extLst>
              <a:ext uri="{FF2B5EF4-FFF2-40B4-BE49-F238E27FC236}">
                <a16:creationId xmlns="" xmlns:a16="http://schemas.microsoft.com/office/drawing/2014/main" id="{AE7DF725-80FA-4D16-A0E5-C0416FCD6EBB}"/>
              </a:ext>
            </a:extLst>
          </p:cNvPr>
          <p:cNvSpPr>
            <a:spLocks noGrp="1"/>
          </p:cNvSpPr>
          <p:nvPr>
            <p:ph type="body" sz="quarter" idx="42"/>
          </p:nvPr>
        </p:nvSpPr>
        <p:spPr/>
        <p:txBody>
          <a:bodyPr/>
          <a:lstStyle/>
          <a:p>
            <a:r>
              <a:rPr lang="pt-PT" dirty="0" smtClean="0"/>
              <a:t>For Email Service</a:t>
            </a:r>
            <a:endParaRPr lang="pt-PT" dirty="0"/>
          </a:p>
          <a:p>
            <a:pPr lvl="1"/>
            <a:r>
              <a:rPr lang="en-US" dirty="0" smtClean="0"/>
              <a:t>From</a:t>
            </a:r>
            <a:endParaRPr lang="en-US" dirty="0"/>
          </a:p>
          <a:p>
            <a:pPr lvl="1"/>
            <a:r>
              <a:rPr lang="en-US" dirty="0" smtClean="0"/>
              <a:t>To</a:t>
            </a:r>
            <a:endParaRPr lang="en-US" dirty="0"/>
          </a:p>
          <a:p>
            <a:pPr lvl="1"/>
            <a:r>
              <a:rPr lang="en-US" dirty="0" smtClean="0"/>
              <a:t>Body</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10</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val="1727590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4294967295"/>
          </p:nvPr>
        </p:nvSpPr>
        <p:spPr>
          <a:xfrm>
            <a:off x="880974" y="3276600"/>
            <a:ext cx="10896600" cy="3870325"/>
          </a:xfrm>
        </p:spPr>
        <p:txBody>
          <a:bodyPr>
            <a:normAutofit/>
          </a:bodyPr>
          <a:lstStyle/>
          <a:p>
            <a:pPr lvl="0">
              <a:buFont typeface="Arial" pitchFamily="34" charset="0"/>
              <a:buChar char="•"/>
            </a:pPr>
            <a:r>
              <a:rPr lang="en-US" sz="2000" b="1" dirty="0" smtClean="0"/>
              <a:t>Password Encryption</a:t>
            </a:r>
          </a:p>
          <a:p>
            <a:pPr lvl="0">
              <a:buFont typeface="Arial" pitchFamily="34" charset="0"/>
              <a:buChar char="•"/>
            </a:pPr>
            <a:r>
              <a:rPr lang="en-US" sz="2000" b="1" dirty="0" smtClean="0"/>
              <a:t>Forget </a:t>
            </a:r>
            <a:r>
              <a:rPr lang="en-US" sz="2000" b="1" dirty="0" smtClean="0"/>
              <a:t>Password</a:t>
            </a:r>
            <a:endParaRPr lang="en-US" sz="2000" b="1" dirty="0" smtClean="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70898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solidFill>
                  <a:schemeClr val="accent1"/>
                </a:solidFill>
              </a:rPr>
              <a:t>Password Encryption:</a:t>
            </a:r>
          </a:p>
          <a:p>
            <a:endParaRPr lang="en-US" sz="2800" dirty="0" smtClean="0"/>
          </a:p>
          <a:p>
            <a:pPr algn="just">
              <a:lnSpc>
                <a:spcPct val="150000"/>
              </a:lnSpc>
              <a:buFont typeface="Arial" pitchFamily="34" charset="0"/>
              <a:buChar char="•"/>
            </a:pPr>
            <a:r>
              <a:rPr lang="en-US" sz="2400" dirty="0" smtClean="0"/>
              <a:t>During registration, the customer enters the password of their choice.</a:t>
            </a:r>
          </a:p>
          <a:p>
            <a:pPr algn="just">
              <a:lnSpc>
                <a:spcPct val="150000"/>
              </a:lnSpc>
              <a:buFont typeface="Arial" pitchFamily="34" charset="0"/>
              <a:buChar char="•"/>
            </a:pPr>
            <a:r>
              <a:rPr lang="en-US" sz="2400" dirty="0" smtClean="0"/>
              <a:t>Password is checked with the validation constraints.</a:t>
            </a:r>
          </a:p>
          <a:p>
            <a:pPr algn="just">
              <a:lnSpc>
                <a:spcPct val="150000"/>
              </a:lnSpc>
              <a:buFont typeface="Arial" pitchFamily="34" charset="0"/>
              <a:buChar char="•"/>
            </a:pPr>
            <a:r>
              <a:rPr lang="en-US" sz="2400" dirty="0" smtClean="0"/>
              <a:t>If it satisfies the constraints, then password is encrypted and stored in the database.</a:t>
            </a:r>
          </a:p>
          <a:p>
            <a:pPr algn="just">
              <a:lnSpc>
                <a:spcPct val="150000"/>
              </a:lnSpc>
              <a:buFont typeface="Arial" pitchFamily="34" charset="0"/>
              <a:buChar char="•"/>
            </a:pPr>
            <a:r>
              <a:rPr lang="en-US" sz="24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solidFill>
                  <a:schemeClr val="accent1"/>
                </a:solidFill>
              </a:rPr>
              <a:t>Forgot Password:</a:t>
            </a:r>
          </a:p>
          <a:p>
            <a:endParaRPr lang="en-US" sz="2800" dirty="0" smtClean="0"/>
          </a:p>
          <a:p>
            <a:pPr algn="just">
              <a:lnSpc>
                <a:spcPct val="150000"/>
              </a:lnSpc>
              <a:buFont typeface="Arial" pitchFamily="34" charset="0"/>
              <a:buChar char="•"/>
            </a:pPr>
            <a:r>
              <a:rPr lang="en-US" sz="2400" dirty="0" smtClean="0"/>
              <a:t>During login, if customer forgets the password, they can click forgot password.</a:t>
            </a:r>
          </a:p>
          <a:p>
            <a:pPr algn="just">
              <a:lnSpc>
                <a:spcPct val="150000"/>
              </a:lnSpc>
              <a:buFont typeface="Arial" pitchFamily="34" charset="0"/>
              <a:buChar char="•"/>
            </a:pPr>
            <a:r>
              <a:rPr lang="en-US" sz="2400" dirty="0" smtClean="0"/>
              <a:t>Customer will be navigated to the page where he has to enter email id.</a:t>
            </a:r>
          </a:p>
          <a:p>
            <a:pPr algn="just">
              <a:lnSpc>
                <a:spcPct val="150000"/>
              </a:lnSpc>
              <a:buFont typeface="Arial" pitchFamily="34" charset="0"/>
              <a:buChar char="•"/>
            </a:pPr>
            <a:r>
              <a:rPr lang="en-US" sz="2400" dirty="0" smtClean="0"/>
              <a:t>Upon verification of email, decrypted password will be sent through email.</a:t>
            </a:r>
          </a:p>
          <a:p>
            <a:pPr algn="just">
              <a:lnSpc>
                <a:spcPct val="150000"/>
              </a:lnSpc>
              <a:buFont typeface="Arial" pitchFamily="34" charset="0"/>
              <a:buChar char="•"/>
            </a:pPr>
            <a:r>
              <a:rPr lang="en-US" sz="2400" dirty="0" smtClean="0"/>
              <a:t> Tables to be interacted are customer, merchant and email.</a:t>
            </a:r>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8169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3600" dirty="0" smtClean="0"/>
              <a:t>Change Password:</a:t>
            </a:r>
          </a:p>
          <a:p>
            <a:endParaRPr lang="en-US" sz="2800" dirty="0" smtClean="0"/>
          </a:p>
          <a:p>
            <a:pPr algn="just">
              <a:lnSpc>
                <a:spcPct val="150000"/>
              </a:lnSpc>
              <a:buFont typeface="Arial" pitchFamily="34" charset="0"/>
              <a:buChar char="•"/>
            </a:pPr>
            <a:r>
              <a:rPr lang="en-US" sz="2400" dirty="0" smtClean="0"/>
              <a:t>Users have the option to change the password from their profile.</a:t>
            </a:r>
          </a:p>
          <a:p>
            <a:pPr algn="just">
              <a:lnSpc>
                <a:spcPct val="150000"/>
              </a:lnSpc>
              <a:buFont typeface="Arial" pitchFamily="34" charset="0"/>
              <a:buChar char="•"/>
            </a:pPr>
            <a:r>
              <a:rPr lang="en-US" sz="2400" dirty="0" smtClean="0"/>
              <a:t>Customer will be navigated to the page where he has to enter current and the new password which should not be same.</a:t>
            </a:r>
          </a:p>
          <a:p>
            <a:pPr algn="just">
              <a:lnSpc>
                <a:spcPct val="150000"/>
              </a:lnSpc>
              <a:buFont typeface="Arial" pitchFamily="34" charset="0"/>
              <a:buChar char="•"/>
            </a:pPr>
            <a:r>
              <a:rPr lang="en-US" sz="2400" dirty="0" smtClean="0"/>
              <a:t>Password is checked with the validation constraints.</a:t>
            </a:r>
          </a:p>
          <a:p>
            <a:pPr algn="just">
              <a:lnSpc>
                <a:spcPct val="150000"/>
              </a:lnSpc>
              <a:buFont typeface="Arial" pitchFamily="34" charset="0"/>
              <a:buChar char="•"/>
            </a:pPr>
            <a:r>
              <a:rPr lang="en-US" sz="2400" dirty="0" smtClean="0"/>
              <a:t>If it satisfies the constraints, then password is encrypted and stored in the database.</a:t>
            </a:r>
          </a:p>
          <a:p>
            <a:pPr algn="just">
              <a:lnSpc>
                <a:spcPct val="150000"/>
              </a:lnSpc>
              <a:buFont typeface="Arial" pitchFamily="34" charset="0"/>
              <a:buChar char="•"/>
            </a:pPr>
            <a:r>
              <a:rPr lang="en-US" sz="24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a:xfrm>
            <a:off x="762000" y="3810000"/>
            <a:ext cx="2874219" cy="2514599"/>
          </a:xfrm>
        </p:spPr>
        <p:txBody>
          <a:bodyPr/>
          <a:lstStyle/>
          <a:p>
            <a:pPr>
              <a:buFont typeface="Arial" pitchFamily="34" charset="0"/>
              <a:buChar char="•"/>
            </a:pPr>
            <a:r>
              <a:rPr lang="pt-PT" dirty="0" smtClean="0"/>
              <a:t>Customer Id</a:t>
            </a:r>
          </a:p>
          <a:p>
            <a:pPr>
              <a:buFont typeface="Arial" pitchFamily="34" charset="0"/>
              <a:buChar char="•"/>
            </a:pPr>
            <a:r>
              <a:rPr lang="pt-PT" dirty="0" smtClean="0"/>
              <a:t>Name</a:t>
            </a:r>
          </a:p>
          <a:p>
            <a:pPr>
              <a:buFont typeface="Arial" pitchFamily="34" charset="0"/>
              <a:buChar char="•"/>
            </a:pPr>
            <a:r>
              <a:rPr lang="pt-PT" dirty="0" smtClean="0"/>
              <a:t>Phone Number</a:t>
            </a:r>
          </a:p>
          <a:p>
            <a:pPr>
              <a:buFont typeface="Arial" pitchFamily="34" charset="0"/>
              <a:buChar char="•"/>
            </a:pPr>
            <a:r>
              <a:rPr lang="pt-PT" dirty="0" smtClean="0"/>
              <a:t>Email Id</a:t>
            </a:r>
          </a:p>
          <a:p>
            <a:pPr>
              <a:buFont typeface="Arial" pitchFamily="34" charset="0"/>
              <a:buChar char="•"/>
            </a:pPr>
            <a:r>
              <a:rPr lang="pt-PT" dirty="0" smtClean="0"/>
              <a:t>DOB</a:t>
            </a:r>
          </a:p>
          <a:p>
            <a:pPr>
              <a:buFont typeface="Arial" pitchFamily="34" charset="0"/>
              <a:buChar char="•"/>
            </a:pPr>
            <a:r>
              <a:rPr lang="pt-PT" dirty="0" smtClean="0"/>
              <a:t>Password</a:t>
            </a:r>
          </a:p>
          <a:p>
            <a:pPr>
              <a:buFont typeface="Arial" pitchFamily="34" charset="0"/>
              <a:buChar char="•"/>
            </a:pPr>
            <a:r>
              <a:rPr lang="pt-PT" dirty="0" smtClean="0"/>
              <a:t>Is Active</a:t>
            </a:r>
          </a:p>
          <a:p>
            <a:pPr>
              <a:buFont typeface="Arial" pitchFamily="34" charset="0"/>
              <a:buChar char="•"/>
            </a:pPr>
            <a:r>
              <a:rPr lang="pt-PT" dirty="0" smtClean="0"/>
              <a:t>Last Login</a:t>
            </a:r>
            <a:endParaRPr lang="pt-PT" dirty="0" smtClean="0"/>
          </a:p>
          <a:p>
            <a:endParaRPr lang="pt-PT" dirty="0" smtClean="0"/>
          </a:p>
          <a:p>
            <a:pPr>
              <a:buFont typeface="Arial" pitchFamily="34" charset="0"/>
              <a:buChar char="•"/>
            </a:pP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11" name="Text Placeholder 10">
            <a:extLst>
              <a:ext uri="{FF2B5EF4-FFF2-40B4-BE49-F238E27FC236}">
                <a16:creationId xmlns="" xmlns:a16="http://schemas.microsoft.com/office/drawing/2014/main" id="{E2F5E3C3-8C95-4F9C-8370-0A1C87237CA8}"/>
              </a:ext>
            </a:extLst>
          </p:cNvPr>
          <p:cNvSpPr>
            <a:spLocks noGrp="1"/>
          </p:cNvSpPr>
          <p:nvPr>
            <p:ph type="body" sz="quarter" idx="35"/>
          </p:nvPr>
        </p:nvSpPr>
        <p:spPr/>
        <p:txBody>
          <a:bodyPr/>
          <a:lstStyle/>
          <a:p>
            <a:endParaRPr lang="da-DK" dirty="0"/>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a:xfrm>
            <a:off x="4666878" y="3809999"/>
            <a:ext cx="2874219" cy="2514599"/>
          </a:xfrm>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p>
          <a:p>
            <a:pPr>
              <a:buFont typeface="Arial" pitchFamily="34" charset="0"/>
              <a:buChar char="•"/>
            </a:pPr>
            <a:r>
              <a:rPr lang="pt-PT" dirty="0" smtClean="0"/>
              <a:t>Phone Number</a:t>
            </a:r>
          </a:p>
          <a:p>
            <a:pPr>
              <a:buFont typeface="Arial" pitchFamily="34" charset="0"/>
              <a:buChar char="•"/>
            </a:pPr>
            <a:r>
              <a:rPr lang="pt-PT" dirty="0" smtClean="0"/>
              <a:t>Is Active</a:t>
            </a:r>
          </a:p>
          <a:p>
            <a:pPr>
              <a:buFont typeface="Arial" pitchFamily="34" charset="0"/>
              <a:buChar char="•"/>
            </a:pPr>
            <a:r>
              <a:rPr lang="pt-PT" dirty="0" smtClean="0"/>
              <a:t>Is Certified</a:t>
            </a:r>
            <a:endParaRPr lang="pt-PT" dirty="0" smtClean="0"/>
          </a:p>
          <a:p>
            <a:pPr>
              <a:buFont typeface="Arial" pitchFamily="34" charset="0"/>
              <a:buChar char="•"/>
            </a:pPr>
            <a:endParaRPr lang="pt-PT" dirty="0"/>
          </a:p>
        </p:txBody>
      </p:sp>
      <p:sp>
        <p:nvSpPr>
          <p:cNvPr id="12" name="Text Placeholder 11">
            <a:extLst>
              <a:ext uri="{FF2B5EF4-FFF2-40B4-BE49-F238E27FC236}">
                <a16:creationId xmlns="" xmlns:a16="http://schemas.microsoft.com/office/drawing/2014/main" id="{BA5AB316-80C7-476A-94AD-BE50C2B56E2C}"/>
              </a:ext>
            </a:extLst>
          </p:cNvPr>
          <p:cNvSpPr>
            <a:spLocks noGrp="1"/>
          </p:cNvSpPr>
          <p:nvPr>
            <p:ph type="body" sz="quarter" idx="39"/>
          </p:nvPr>
        </p:nvSpPr>
        <p:spPr/>
        <p:txBody>
          <a:bodyPr/>
          <a:lstStyle/>
          <a:p>
            <a:pPr>
              <a:buFont typeface="Arial" pitchFamily="34" charset="0"/>
              <a:buChar char="•"/>
            </a:pPr>
            <a:endParaRPr lang="pt-PT" dirty="0" smtClean="0"/>
          </a:p>
        </p:txBody>
      </p:sp>
      <p:grpSp>
        <p:nvGrpSpPr>
          <p:cNvPr id="15" name="Group 19">
            <a:extLst>
              <a:ext uri="{FF2B5EF4-FFF2-40B4-BE49-F238E27FC236}">
                <a16:creationId xmlns="" xmlns:a16="http://schemas.microsoft.com/office/drawing/2014/main"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76662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merchant 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28193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199</TotalTime>
  <Words>676</Words>
  <Application>Microsoft Office PowerPoint</Application>
  <PresentationFormat>Widescreen</PresentationFormat>
  <Paragraphs>169</Paragraphs>
  <Slides>12</Slides>
  <Notes>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Comic Sans MS</vt:lpstr>
      <vt:lpstr>Georgia</vt:lpstr>
      <vt:lpstr>Mangal</vt:lpstr>
      <vt:lpstr>Verdana</vt:lpstr>
      <vt:lpstr>Wingdings</vt:lpstr>
      <vt:lpstr>Capgemini 2017_Cover slides</vt:lpstr>
      <vt:lpstr>Section slides</vt:lpstr>
      <vt:lpstr>Content Layouts</vt:lpstr>
      <vt:lpstr>Content and Image Layouts</vt:lpstr>
      <vt:lpstr>  Sandhya.R Training Room 4  Capgemini MIPL  Chennai     </vt:lpstr>
      <vt:lpstr>PowerPoint Presentation</vt:lpstr>
      <vt:lpstr>PowerPoint Presentation</vt:lpstr>
      <vt:lpstr>PowerPoint Presentation</vt:lpstr>
      <vt:lpstr>PowerPoint Presentation</vt:lpstr>
      <vt:lpstr>PowerPoint Presentation</vt:lpstr>
      <vt:lpstr>Tables used</vt:lpstr>
      <vt:lpstr>Tables : </vt:lpstr>
      <vt:lpstr>PowerPoint Presentation</vt:lpstr>
      <vt:lpstr>PowerPoint Presentation</vt:lpstr>
      <vt:lpstr>  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R, Sandhya</cp:lastModifiedBy>
  <cp:revision>39</cp:revision>
  <dcterms:created xsi:type="dcterms:W3CDTF">2017-10-18T10:34:16Z</dcterms:created>
  <dcterms:modified xsi:type="dcterms:W3CDTF">2018-08-20T13:47:06Z</dcterms:modified>
</cp:coreProperties>
</file>